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Light" panose="000004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1HfU2S7YChu/YPyVPhIVGwAO/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8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Only">
  <p:cSld name="TITLE_ONLY">
    <p:bg>
      <p:bgPr>
        <a:solidFill>
          <a:srgbClr val="EFEFE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1126950" y="1281300"/>
            <a:ext cx="4605300" cy="139500"/>
          </a:xfrm>
          <a:prstGeom prst="rect">
            <a:avLst/>
          </a:prstGeom>
          <a:solidFill>
            <a:srgbClr val="DF3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023420" y="1703300"/>
            <a:ext cx="6132000" cy="29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 idx="2"/>
          </p:nvPr>
        </p:nvSpPr>
        <p:spPr>
          <a:xfrm>
            <a:off x="1023425" y="4423550"/>
            <a:ext cx="30000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 t="2563" b="2855"/>
          <a:stretch/>
        </p:blipFill>
        <p:spPr>
          <a:xfrm>
            <a:off x="0" y="5654675"/>
            <a:ext cx="12192001" cy="12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129" y="237300"/>
            <a:ext cx="1660751" cy="56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538775" y="171525"/>
            <a:ext cx="24978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/>
          <p:nvPr/>
        </p:nvSpPr>
        <p:spPr>
          <a:xfrm>
            <a:off x="538775" y="-10650"/>
            <a:ext cx="1951200" cy="82200"/>
          </a:xfrm>
          <a:prstGeom prst="rect">
            <a:avLst/>
          </a:prstGeom>
          <a:solidFill>
            <a:srgbClr val="DF3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538775" y="920925"/>
            <a:ext cx="17817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F3849"/>
              </a:buClr>
              <a:buSzPts val="1400"/>
              <a:buFont typeface="Montserrat Light"/>
              <a:buNone/>
              <a:defRPr sz="1400">
                <a:solidFill>
                  <a:srgbClr val="DF38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1000"/>
              <a:buNone/>
              <a:defRPr sz="1000">
                <a:solidFill>
                  <a:srgbClr val="DF3849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800"/>
              <a:buNone/>
              <a:defRPr sz="800">
                <a:solidFill>
                  <a:srgbClr val="DF3849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F3849"/>
              </a:buClr>
              <a:buSzPts val="600"/>
              <a:buNone/>
              <a:defRPr sz="600">
                <a:solidFill>
                  <a:srgbClr val="DF384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538775" y="2295625"/>
            <a:ext cx="4816800" cy="3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296C"/>
              </a:buClr>
              <a:buSzPts val="1400"/>
              <a:buChar char="•"/>
              <a:defRPr sz="2400" b="1">
                <a:solidFill>
                  <a:srgbClr val="2D296C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00"/>
            </a:lvl2pPr>
            <a:lvl3pPr marL="1371600" lvl="2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700"/>
            </a:lvl3pPr>
            <a:lvl4pPr marL="1828800" lvl="3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5875077" y="2295625"/>
            <a:ext cx="4816800" cy="3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D296C"/>
              </a:buClr>
              <a:buSzPts val="1400"/>
              <a:buChar char="•"/>
              <a:defRPr sz="2400" b="1">
                <a:solidFill>
                  <a:srgbClr val="2D296C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00"/>
            </a:lvl2pPr>
            <a:lvl3pPr marL="1371600" lvl="2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700"/>
            </a:lvl3pPr>
            <a:lvl4pPr marL="1828800" lvl="3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7129" y="237300"/>
            <a:ext cx="1660751" cy="56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96C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2D296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•"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•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9870152" y="6411073"/>
            <a:ext cx="205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Welcome to Ulysseus   </a:t>
            </a:r>
            <a:fld id="{00000000-1234-1234-1234-123412341234}" type="slidenum">
              <a:rPr lang="en-GB" sz="900" b="0" i="0" u="none" strike="noStrike" cap="none">
                <a:solidFill>
                  <a:srgbClr val="FD697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900" b="0" i="0" u="none" strike="noStrike" cap="none">
              <a:solidFill>
                <a:srgbClr val="FD697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/>
          <p:nvPr/>
        </p:nvSpPr>
        <p:spPr>
          <a:xfrm>
            <a:off x="1126950" y="1281300"/>
            <a:ext cx="4605300" cy="139500"/>
          </a:xfrm>
          <a:prstGeom prst="rect">
            <a:avLst/>
          </a:prstGeom>
          <a:solidFill>
            <a:srgbClr val="DC14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B1A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1023420" y="1703300"/>
            <a:ext cx="10697024" cy="29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800"/>
              <a:t>CURATE: Co-created stUdent centRed incubATor</a:t>
            </a:r>
            <a:br>
              <a:rPr lang="en-GB" sz="4800"/>
            </a:br>
            <a:r>
              <a:rPr lang="en-GB" sz="4800"/>
              <a:t>programmE</a:t>
            </a:r>
            <a:endParaRPr sz="4800"/>
          </a:p>
        </p:txBody>
      </p:sp>
      <p:sp>
        <p:nvSpPr>
          <p:cNvPr id="34" name="Google Shape;34;p1"/>
          <p:cNvSpPr txBox="1">
            <a:spLocks noGrp="1"/>
          </p:cNvSpPr>
          <p:nvPr>
            <p:ph type="title" idx="2"/>
          </p:nvPr>
        </p:nvSpPr>
        <p:spPr>
          <a:xfrm>
            <a:off x="1023420" y="3789069"/>
            <a:ext cx="9906345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sk-SK" sz="3600" dirty="0">
                <a:solidFill>
                  <a:srgbClr val="DB1A87"/>
                </a:solidFill>
                <a:latin typeface="Montserrat"/>
                <a:ea typeface="Montserrat"/>
                <a:cs typeface="Montserrat"/>
                <a:sym typeface="Montserrat"/>
              </a:rPr>
              <a:t>BOOTCAMP I</a:t>
            </a:r>
            <a:r>
              <a:rPr lang="en-GB" sz="3600" dirty="0">
                <a:solidFill>
                  <a:srgbClr val="DB1A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 dirty="0"/>
          </a:p>
        </p:txBody>
      </p:sp>
      <p:pic>
        <p:nvPicPr>
          <p:cNvPr id="35" name="Google Shape;35;p1" descr="A purple and pink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9701" y="217715"/>
            <a:ext cx="2206724" cy="7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2" y="5341612"/>
            <a:ext cx="2812110" cy="140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3364" y="5341612"/>
            <a:ext cx="2812112" cy="140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6329" y="5341612"/>
            <a:ext cx="2747176" cy="137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7591" y="5251780"/>
            <a:ext cx="2812110" cy="140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91619" y="5683344"/>
            <a:ext cx="20288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 descr="A blue text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55465" y="290007"/>
            <a:ext cx="3154730" cy="66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538775" y="171525"/>
            <a:ext cx="24978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Agenda 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538775" y="675425"/>
            <a:ext cx="28011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7556" y="171525"/>
            <a:ext cx="2206943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/>
          <p:nvPr/>
        </p:nvSpPr>
        <p:spPr>
          <a:xfrm>
            <a:off x="538775" y="0"/>
            <a:ext cx="2497800" cy="87086"/>
          </a:xfrm>
          <a:prstGeom prst="rect">
            <a:avLst/>
          </a:prstGeom>
          <a:solidFill>
            <a:srgbClr val="DC14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B1A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5465" y="290007"/>
            <a:ext cx="3154730" cy="66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538775" y="1606707"/>
            <a:ext cx="6937790" cy="47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DC1484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9:00 – 9:15 Welcome &amp; Opening Remarks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9:15 – 9:45 Keynote Presentation: Startup Success Story –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GymBeam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9:45 – 10:45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Thinking Introduction – Adam Brocka 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10:45 – 11:00 Coffee Break &amp; Networking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11:00 – 12:30 Why we need more startups which listen?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12:30 – 13:00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Lunch Break</a:t>
            </a:r>
            <a:endParaRPr lang="sk-SK"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13:00 – 14:30  Brainstorming &amp; Ideation Techniques</a:t>
            </a:r>
            <a:endParaRPr lang="en-US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14:30 – 14:45 Coffee break</a:t>
            </a:r>
            <a:endParaRPr lang="en-US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14:45 - 16:00 Prototyping and Validation</a:t>
            </a:r>
            <a:endParaRPr lang="en-US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16:00 – 17:00 Wrap-Up and Reflections</a:t>
            </a:r>
            <a:endParaRPr lang="en-US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18:30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Dinner </a:t>
            </a: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538775" y="1133094"/>
            <a:ext cx="11373826" cy="35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lang="en-GB" sz="2000" b="1" i="0" u="none" strike="noStrike" cap="none">
                <a:solidFill>
                  <a:srgbClr val="2D296C"/>
                </a:solidFill>
                <a:latin typeface="Montserrat"/>
                <a:ea typeface="Montserrat"/>
                <a:cs typeface="Montserrat"/>
                <a:sym typeface="Montserrat"/>
              </a:rPr>
              <a:t>BOOTCAMP I in Košice – 7-8 April 2025</a:t>
            </a:r>
            <a:endParaRPr sz="2000" b="1" i="0" u="none" strike="noStrike" cap="none">
              <a:solidFill>
                <a:srgbClr val="2D29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538775" y="171525"/>
            <a:ext cx="24978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Agenda 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1"/>
          </p:nvPr>
        </p:nvSpPr>
        <p:spPr>
          <a:xfrm>
            <a:off x="538775" y="675425"/>
            <a:ext cx="28011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7556" y="171525"/>
            <a:ext cx="2206943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/>
          <p:nvPr/>
        </p:nvSpPr>
        <p:spPr>
          <a:xfrm>
            <a:off x="538775" y="0"/>
            <a:ext cx="2497800" cy="87086"/>
          </a:xfrm>
          <a:prstGeom prst="rect">
            <a:avLst/>
          </a:prstGeom>
          <a:solidFill>
            <a:srgbClr val="DC14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B1A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5465" y="290007"/>
            <a:ext cx="3154730" cy="6654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538775" y="1657691"/>
            <a:ext cx="9704896" cy="55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DC1484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9:00 – 9:15 Welcome </a:t>
            </a:r>
            <a:r>
              <a:rPr lang="sk-SK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Teas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sk-SK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Coffees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9:15 - 09:45 Keynote: AI driven innovation – Prof. Dr. Tobias Brandt, University of Munster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9:45 – 1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Challenge Deep-Dive: Empathising with the Problem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dirty="0">
                <a:latin typeface="Calibri"/>
                <a:ea typeface="Calibri"/>
                <a:cs typeface="Calibri"/>
                <a:sym typeface="Calibri"/>
              </a:rPr>
              <a:t>10:15 – 10:30 </a:t>
            </a:r>
            <a:r>
              <a:rPr lang="sk-SK" sz="1800" b="1" dirty="0" err="1">
                <a:latin typeface="Calibri"/>
                <a:ea typeface="Calibri"/>
                <a:cs typeface="Calibri"/>
                <a:sym typeface="Calibri"/>
              </a:rPr>
              <a:t>Coffee</a:t>
            </a:r>
            <a:r>
              <a:rPr lang="sk-SK" sz="1800" b="1" dirty="0">
                <a:latin typeface="Calibri"/>
                <a:ea typeface="Calibri"/>
                <a:cs typeface="Calibri"/>
                <a:sym typeface="Calibri"/>
              </a:rPr>
              <a:t> break 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sk-SK" sz="1800" b="1" dirty="0">
                <a:latin typeface="Calibri"/>
                <a:ea typeface="Calibri"/>
                <a:cs typeface="Calibri"/>
                <a:sym typeface="Calibri"/>
              </a:rPr>
              <a:t>10:30 – 11:30 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 Deep-Dive: Empathising with the Problem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11:30 – 12:00 </a:t>
            </a:r>
            <a:r>
              <a:rPr lang="sk-SK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lang="sk-SK"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12:00 -13:30 Challenge Deep-Dive: </a:t>
            </a:r>
            <a:r>
              <a:rPr lang="en-US" sz="1800" b="1" dirty="0" err="1">
                <a:latin typeface="Calibri"/>
                <a:cs typeface="Calibri"/>
                <a:sym typeface="Calibri"/>
              </a:rPr>
              <a:t>Empathising</a:t>
            </a:r>
            <a:r>
              <a:rPr lang="en-US" sz="1800" b="1" dirty="0">
                <a:latin typeface="Calibri"/>
                <a:cs typeface="Calibri"/>
                <a:sym typeface="Calibri"/>
              </a:rPr>
              <a:t> with the Problem – Part </a:t>
            </a:r>
            <a:r>
              <a:rPr lang="sk-SK" sz="1800" b="1" dirty="0">
                <a:latin typeface="Calibri"/>
                <a:cs typeface="Calibri"/>
                <a:sym typeface="Calibri"/>
              </a:rPr>
              <a:t>2</a:t>
            </a:r>
            <a:endParaRPr lang="en-US" sz="1800" b="1" dirty="0">
              <a:latin typeface="Calibri"/>
              <a:cs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13:30 – 14:00 Coffee Break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14:00 – 15:00 Idea presentations and feedback from mentors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15:00 – 15:30 Wrap-up and reflections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cs typeface="Calibri"/>
                <a:sym typeface="Calibri"/>
              </a:rPr>
              <a:t>16:00 Closing Remarks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538775" y="1133094"/>
            <a:ext cx="11373826" cy="35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lang="en-GB" sz="2000" b="1" i="0" u="none" strike="noStrike" cap="none">
                <a:solidFill>
                  <a:srgbClr val="2D296C"/>
                </a:solidFill>
                <a:latin typeface="Montserrat"/>
                <a:ea typeface="Montserrat"/>
                <a:cs typeface="Montserrat"/>
                <a:sym typeface="Montserrat"/>
              </a:rPr>
              <a:t>BOOTCAMP I in Košice – 7-8 April 2025</a:t>
            </a:r>
            <a:endParaRPr sz="2000" b="1" i="0" u="none" strike="noStrike" cap="none">
              <a:solidFill>
                <a:srgbClr val="2D29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ysseus template -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210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Light</vt:lpstr>
      <vt:lpstr>Ulysseus template - Master</vt:lpstr>
      <vt:lpstr>CURATE: Co-created stUdent centRed incubATor programmE</vt:lpstr>
      <vt:lpstr>Agenda </vt:lpstr>
      <vt:lpstr>Agenda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Andres Archila</dc:creator>
  <cp:lastModifiedBy>Henrieta Dunne</cp:lastModifiedBy>
  <cp:revision>4</cp:revision>
  <dcterms:modified xsi:type="dcterms:W3CDTF">2025-04-04T11:53:46Z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0x010100B598518A650F534CA29F65461F47E937</vt:lpwstr>
  </property>
  <property fmtid="{D5CDD505-2E9C-101B-9397-08002B2CF9AE}" pid="3" name="MediaServiceImageTags">
    <vt:lpwstr/>
  </property>
</Properties>
</file>